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09C4E-24A8-4627-643D-A899078C06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A6F82-49C8-19DD-7307-E62389918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643F0-3851-A275-4034-26182BD80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50023-2A0A-60B1-671D-354B5778E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FBBE8-EE57-98F9-F34C-0606C09E7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97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6ABE-658C-1589-3507-D2A8619E7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3AD68-46D8-1A23-3DEE-2B4D5A486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17668-D450-048D-E0BB-718D96CAB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04245-41EE-59FA-AE32-30C70CCDB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EAF78-B28E-015E-8A8E-C022308E0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60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D8DED0-2DA7-B2B6-1910-3513C3C054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C42652-D89A-A0E4-E7FA-EC25A9450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50751-FACC-E9A6-70F5-31BACB5C5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5EB7A-BB6B-FBB5-465C-034411913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143C8-BEA1-CCD3-1204-550D7589B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9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B9758-5123-98B4-3DE8-643EC95C7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4C05D-8E04-FE5F-0805-CD711893C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8749B-6DDA-547D-1E42-6C9F3A9E3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6C80D-7DFD-DA2D-C297-77519797A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11899-1E95-21D8-D97A-981E1127E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2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8005C-7313-5C7B-8B80-5A9EAF7C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D3985-6B7E-DE31-E3AC-7C7F760BF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6F7A2-553E-558C-8D78-C92B0E46F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9CFF8-B809-A8C9-967B-5BFB116D6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50941-C2DF-1806-7D10-9C41B1553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275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16D6-6CF1-DB96-489C-D5F9CC686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EF8DF-9852-94F0-C47C-08A9212009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9B0AB-B0B2-E88E-E262-985A844735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98299-7EA4-F288-8AB6-C4C760DCE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A27A48-35C1-9227-8271-8EE21590D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224D3-54C0-6E69-67BB-20E786BF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9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59CF9-70A3-F760-0A02-4F94893B4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37C95-A27B-25F3-1752-E45284C30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98994A-F739-CF9B-4AEE-A22F42D4FA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235948-49C6-CEAC-D5F3-D5F1202412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E52BC5-57C5-8839-67FE-9955FDE542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944669-96BB-698F-14B9-6F9C312A5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90F99F-0F96-6994-20B8-06DF21E45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8470B8-1070-836E-1FE2-FE838AAF6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8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0FD8F-726A-D016-30B6-B8A61204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8A7CBC-173E-13C7-E106-24CDEB3CB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5491C4-556B-6CED-77D9-1F8305979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EBB719-432B-5893-CF27-FD2E59E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3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A15C5F-01EE-B24C-36A9-12743A42A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D6CDBC-CB99-3906-B8F5-B904D8548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5D0B0-2B25-B64D-2619-D9305F46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51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75DC1-2353-25B0-ADAF-88C5D0BDA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A59E8-8E3E-3C45-D1CE-60DB1D116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6A6018-BFD2-80CA-9DDB-85321C13C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F4B13-B13F-BACC-488E-DD7C8B6DC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6195A-762D-B6F1-D4F6-C6DE0690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141E2-B50B-2A94-C5AC-B01BF908D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75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2C43E-988C-E146-6C15-F8BF83219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329FD5-0FB3-AD29-7754-202ECEF94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79B9B-5D46-7FBB-C631-B0FFB19E8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39F406-2F4A-905B-9C84-D15921A97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97F58-CB1F-A3EF-30DA-9104D747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3065A-E70F-6D57-0D89-BD37A92B7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05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2659A1-F44B-ED94-F76E-11FC4D218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26069-462B-410D-1D56-F537E0463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B56A5-20A5-6A19-E9E2-14CF8CE7C1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B071D-F263-E242-95B9-D6B2EB06E78B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DA6AE-BE2D-1B62-433F-FDF6FABD1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8FAE9-A94C-16E7-DEE3-9B52B1426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34AD7-6BAF-3746-BD7C-13D994255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42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986B393-B502-900B-D013-F6C9561D3321}"/>
              </a:ext>
            </a:extLst>
          </p:cNvPr>
          <p:cNvGrpSpPr/>
          <p:nvPr/>
        </p:nvGrpSpPr>
        <p:grpSpPr>
          <a:xfrm>
            <a:off x="3233267" y="1546135"/>
            <a:ext cx="5725467" cy="3765730"/>
            <a:chOff x="1075038" y="723623"/>
            <a:chExt cx="9444283" cy="5461717"/>
          </a:xfrm>
        </p:grpSpPr>
        <p:pic>
          <p:nvPicPr>
            <p:cNvPr id="4" name="Picture 3" descr="stillForMe.tiff">
              <a:extLst>
                <a:ext uri="{FF2B5EF4-FFF2-40B4-BE49-F238E27FC236}">
                  <a16:creationId xmlns:a16="http://schemas.microsoft.com/office/drawing/2014/main" id="{275AD4C8-7627-20BE-1C38-75E4E48F0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38" y="723623"/>
              <a:ext cx="2890188" cy="161848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DB7BC1-CD98-5ABA-F742-C2FCA1231A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8814"/>
            <a:stretch/>
          </p:blipFill>
          <p:spPr>
            <a:xfrm>
              <a:off x="7874547" y="723623"/>
              <a:ext cx="2644774" cy="1618488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335DC52-B0EE-29A0-FA47-EFB2451F83A8}"/>
                </a:ext>
              </a:extLst>
            </p:cNvPr>
            <p:cNvGrpSpPr/>
            <p:nvPr/>
          </p:nvGrpSpPr>
          <p:grpSpPr>
            <a:xfrm>
              <a:off x="1075038" y="4611310"/>
              <a:ext cx="2126386" cy="1526039"/>
              <a:chOff x="1075038" y="4636189"/>
              <a:chExt cx="2126386" cy="1526039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0281CB8-934B-5A88-7E24-2262143CEF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660"/>
              <a:stretch/>
            </p:blipFill>
            <p:spPr>
              <a:xfrm>
                <a:off x="1075038" y="4636189"/>
                <a:ext cx="2126386" cy="1526039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6BEFE06-9C40-C3F5-58E6-14274520176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1462" r="18749"/>
              <a:stretch/>
            </p:blipFill>
            <p:spPr>
              <a:xfrm>
                <a:off x="2553161" y="5546863"/>
                <a:ext cx="262771" cy="439499"/>
              </a:xfrm>
              <a:prstGeom prst="rect">
                <a:avLst/>
              </a:prstGeom>
            </p:spPr>
          </p:pic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EE0A60D-6608-5131-C1E7-6161C6C46AB5}"/>
                </a:ext>
              </a:extLst>
            </p:cNvPr>
            <p:cNvGrpSpPr/>
            <p:nvPr/>
          </p:nvGrpSpPr>
          <p:grpSpPr>
            <a:xfrm>
              <a:off x="3558746" y="4563318"/>
              <a:ext cx="2572827" cy="1622022"/>
              <a:chOff x="3558746" y="4540206"/>
              <a:chExt cx="2572827" cy="1622022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AF32806-11BE-BC2B-71E8-A8D61AE7CBE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8779"/>
              <a:stretch/>
            </p:blipFill>
            <p:spPr>
              <a:xfrm>
                <a:off x="3558746" y="4540206"/>
                <a:ext cx="2572827" cy="1622022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161B096-7731-C7AB-C0CA-1EDFD75F8A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1462" r="18749"/>
              <a:stretch/>
            </p:blipFill>
            <p:spPr>
              <a:xfrm>
                <a:off x="5607744" y="5800084"/>
                <a:ext cx="90585" cy="151508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0B20E88-37C3-6DC1-0AF8-5A8BE8411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0492" y="723623"/>
              <a:ext cx="3191015" cy="161848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7B1C58-42B0-B5BE-9D1F-E0A58EE756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85" t="25843" r="22922" b="18407"/>
            <a:stretch/>
          </p:blipFill>
          <p:spPr>
            <a:xfrm>
              <a:off x="1075038" y="2931381"/>
              <a:ext cx="2480252" cy="1019554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36F933-D140-2A15-B8A9-623916B0D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3477" y="2631914"/>
              <a:ext cx="1269833" cy="161848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866A715-14C6-D8AD-5B1B-E0E969403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90656" y="4565085"/>
              <a:ext cx="3628665" cy="1618488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36E3578-A326-D8BC-47FD-B60F0872A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149920" y="2631914"/>
              <a:ext cx="4369401" cy="16184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5686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Domino, Stefan Paul</dc:creator>
  <cp:lastModifiedBy>Domino, Stefan Paul</cp:lastModifiedBy>
  <cp:revision>4</cp:revision>
  <cp:lastPrinted>2022-09-08T14:19:06Z</cp:lastPrinted>
  <dcterms:created xsi:type="dcterms:W3CDTF">2022-09-08T14:01:08Z</dcterms:created>
  <dcterms:modified xsi:type="dcterms:W3CDTF">2022-09-08T14:19:40Z</dcterms:modified>
</cp:coreProperties>
</file>

<file path=docProps/thumbnail.jpeg>
</file>